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69" r:id="rId3"/>
    <p:sldId id="270" r:id="rId4"/>
    <p:sldId id="275" r:id="rId5"/>
    <p:sldId id="276" r:id="rId6"/>
    <p:sldId id="332" r:id="rId7"/>
    <p:sldId id="337" r:id="rId8"/>
    <p:sldId id="330" r:id="rId9"/>
    <p:sldId id="331" r:id="rId10"/>
    <p:sldId id="278" r:id="rId11"/>
    <p:sldId id="279" r:id="rId12"/>
    <p:sldId id="281" r:id="rId13"/>
    <p:sldId id="334" r:id="rId14"/>
    <p:sldId id="282" r:id="rId15"/>
    <p:sldId id="283" r:id="rId16"/>
    <p:sldId id="285" r:id="rId17"/>
    <p:sldId id="287" r:id="rId18"/>
    <p:sldId id="288" r:id="rId19"/>
    <p:sldId id="289" r:id="rId20"/>
    <p:sldId id="338" r:id="rId21"/>
    <p:sldId id="333" r:id="rId22"/>
    <p:sldId id="291" r:id="rId23"/>
    <p:sldId id="293" r:id="rId24"/>
    <p:sldId id="294" r:id="rId25"/>
    <p:sldId id="295" r:id="rId26"/>
    <p:sldId id="296" r:id="rId27"/>
    <p:sldId id="297" r:id="rId28"/>
    <p:sldId id="301" r:id="rId29"/>
    <p:sldId id="298" r:id="rId30"/>
    <p:sldId id="302" r:id="rId31"/>
    <p:sldId id="309" r:id="rId32"/>
    <p:sldId id="311" r:id="rId33"/>
    <p:sldId id="317" r:id="rId34"/>
    <p:sldId id="319" r:id="rId35"/>
    <p:sldId id="320" r:id="rId36"/>
    <p:sldId id="322" r:id="rId37"/>
    <p:sldId id="336" r:id="rId38"/>
    <p:sldId id="335" r:id="rId39"/>
    <p:sldId id="327" r:id="rId4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タイトル" id="{2B412E15-DEF2-4FC8-955D-D66070AF1E42}">
          <p14:sldIdLst>
            <p14:sldId id="256"/>
          </p14:sldIdLst>
        </p14:section>
        <p14:section name="導入" id="{5F1EC6C8-B5BA-41D9-BE2A-9A33D76FACD8}">
          <p14:sldIdLst>
            <p14:sldId id="269"/>
            <p14:sldId id="270"/>
            <p14:sldId id="275"/>
          </p14:sldIdLst>
        </p14:section>
        <p14:section name="システム概要" id="{3AF242AA-5904-4654-BD6E-952B5E30815F}">
          <p14:sldIdLst>
            <p14:sldId id="276"/>
            <p14:sldId id="332"/>
            <p14:sldId id="337"/>
            <p14:sldId id="330"/>
            <p14:sldId id="331"/>
            <p14:sldId id="278"/>
            <p14:sldId id="279"/>
            <p14:sldId id="281"/>
            <p14:sldId id="334"/>
          </p14:sldIdLst>
        </p14:section>
        <p14:section name="機構部" id="{E455776D-D0EF-4C5A-A5A6-586867E0B4E7}">
          <p14:sldIdLst>
            <p14:sldId id="282"/>
            <p14:sldId id="283"/>
            <p14:sldId id="285"/>
            <p14:sldId id="287"/>
          </p14:sldIdLst>
        </p14:section>
        <p14:section name="制御部" id="{21E4079E-7F59-4C9C-B148-48F7C6BDF55D}">
          <p14:sldIdLst>
            <p14:sldId id="288"/>
            <p14:sldId id="289"/>
            <p14:sldId id="338"/>
            <p14:sldId id="333"/>
            <p14:sldId id="291"/>
            <p14:sldId id="293"/>
            <p14:sldId id="294"/>
            <p14:sldId id="295"/>
            <p14:sldId id="296"/>
            <p14:sldId id="297"/>
            <p14:sldId id="301"/>
            <p14:sldId id="298"/>
          </p14:sldIdLst>
        </p14:section>
        <p14:section name="情報システム部" id="{DFE1CF84-9130-42B3-8F47-0BBCE4D27228}">
          <p14:sldIdLst>
            <p14:sldId id="302"/>
            <p14:sldId id="309"/>
            <p14:sldId id="311"/>
            <p14:sldId id="317"/>
          </p14:sldIdLst>
        </p14:section>
        <p14:section name="評価とまとめ" id="{04B55AFA-80BC-47E3-9805-D3610D62FBE2}">
          <p14:sldIdLst>
            <p14:sldId id="319"/>
            <p14:sldId id="320"/>
            <p14:sldId id="322"/>
            <p14:sldId id="336"/>
            <p14:sldId id="335"/>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9" autoAdjust="0"/>
    <p:restoredTop sz="86712" autoAdjust="0"/>
  </p:normalViewPr>
  <p:slideViewPr>
    <p:cSldViewPr snapToGrid="0">
      <p:cViewPr varScale="1">
        <p:scale>
          <a:sx n="91" d="100"/>
          <a:sy n="91" d="100"/>
        </p:scale>
        <p:origin x="91" y="53"/>
      </p:cViewPr>
      <p:guideLst/>
    </p:cSldViewPr>
  </p:slideViewPr>
  <p:notesTextViewPr>
    <p:cViewPr>
      <p:scale>
        <a:sx n="3" d="2"/>
        <a:sy n="3" d="2"/>
      </p:scale>
      <p:origin x="0" y="0"/>
    </p:cViewPr>
  </p:notesTextViewPr>
  <p:sorterViewPr>
    <p:cViewPr>
      <p:scale>
        <a:sx n="100" d="100"/>
        <a:sy n="100" d="100"/>
      </p:scale>
      <p:origin x="0" y="-1242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3FA335-1874-4000-B2F8-65EABCF20D2C}" type="datetimeFigureOut">
              <a:rPr kumimoji="1" lang="ja-JP" altLang="en-US" smtClean="0"/>
              <a:t>2018/2/22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A19BEA-A1F0-4D17-920A-A943A310D1DC}" type="slidenum">
              <a:rPr kumimoji="1" lang="ja-JP" altLang="en-US" smtClean="0"/>
              <a:t>‹#›</a:t>
            </a:fld>
            <a:endParaRPr kumimoji="1" lang="ja-JP" altLang="en-US"/>
          </a:p>
        </p:txBody>
      </p:sp>
    </p:spTree>
    <p:extLst>
      <p:ext uri="{BB962C8B-B14F-4D97-AF65-F5344CB8AC3E}">
        <p14:creationId xmlns:p14="http://schemas.microsoft.com/office/powerpoint/2010/main" val="331666281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1</a:t>
            </a:fld>
            <a:endParaRPr kumimoji="1" lang="ja-JP" altLang="en-US"/>
          </a:p>
        </p:txBody>
      </p:sp>
    </p:spTree>
    <p:extLst>
      <p:ext uri="{BB962C8B-B14F-4D97-AF65-F5344CB8AC3E}">
        <p14:creationId xmlns:p14="http://schemas.microsoft.com/office/powerpoint/2010/main" val="48734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バーコードに記載された製品番号を読み取ることで、検査する製品を識別</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20</a:t>
            </a:fld>
            <a:endParaRPr kumimoji="1" lang="ja-JP" altLang="en-US"/>
          </a:p>
        </p:txBody>
      </p:sp>
    </p:spTree>
    <p:extLst>
      <p:ext uri="{BB962C8B-B14F-4D97-AF65-F5344CB8AC3E}">
        <p14:creationId xmlns:p14="http://schemas.microsoft.com/office/powerpoint/2010/main" val="66831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2</a:t>
            </a:r>
            <a:r>
              <a:rPr kumimoji="1" lang="ja-JP" altLang="en-US" dirty="0" smtClean="0"/>
              <a:t>点</a:t>
            </a:r>
            <a:r>
              <a:rPr kumimoji="1" lang="en-US" altLang="ja-JP" dirty="0" smtClean="0"/>
              <a:t>AB</a:t>
            </a:r>
            <a:r>
              <a:rPr kumimoji="1" lang="ja-JP" altLang="en-US" dirty="0" smtClean="0"/>
              <a:t>に関してそれぞれレーザ変位センサで距離を測定</a:t>
            </a:r>
            <a:endParaRPr kumimoji="1" lang="en-US" altLang="ja-JP" dirty="0" smtClean="0"/>
          </a:p>
          <a:p>
            <a:r>
              <a:rPr kumimoji="1" lang="ja-JP" altLang="en-US" dirty="0" smtClean="0"/>
              <a:t>その後</a:t>
            </a:r>
            <a:r>
              <a:rPr kumimoji="1" lang="en-US" altLang="ja-JP" dirty="0" smtClean="0"/>
              <a:t>AB</a:t>
            </a:r>
            <a:r>
              <a:rPr kumimoji="1" lang="ja-JP" altLang="en-US" dirty="0" smtClean="0"/>
              <a:t>間の距離</a:t>
            </a:r>
            <a:r>
              <a:rPr kumimoji="1" lang="en-US" altLang="ja-JP" dirty="0" smtClean="0"/>
              <a:t>D</a:t>
            </a:r>
            <a:r>
              <a:rPr kumimoji="1" lang="ja-JP" altLang="en-US" dirty="0" smtClean="0"/>
              <a:t>を用いて、補正する角度</a:t>
            </a:r>
            <a:r>
              <a:rPr kumimoji="1" lang="en-US" altLang="ja-JP" dirty="0" smtClean="0"/>
              <a:t>θ</a:t>
            </a:r>
            <a:r>
              <a:rPr kumimoji="1" lang="ja-JP" altLang="en-US" dirty="0" smtClean="0"/>
              <a:t>をアークタンジェントで求める</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22</a:t>
            </a:fld>
            <a:endParaRPr kumimoji="1" lang="ja-JP" altLang="en-US"/>
          </a:p>
        </p:txBody>
      </p:sp>
    </p:spTree>
    <p:extLst>
      <p:ext uri="{BB962C8B-B14F-4D97-AF65-F5344CB8AC3E}">
        <p14:creationId xmlns:p14="http://schemas.microsoft.com/office/powerpoint/2010/main" val="3769224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ワークパレットのある大体の座標にアームを移動させる</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23</a:t>
            </a:fld>
            <a:endParaRPr kumimoji="1" lang="ja-JP" altLang="en-US"/>
          </a:p>
        </p:txBody>
      </p:sp>
    </p:spTree>
    <p:extLst>
      <p:ext uri="{BB962C8B-B14F-4D97-AF65-F5344CB8AC3E}">
        <p14:creationId xmlns:p14="http://schemas.microsoft.com/office/powerpoint/2010/main" val="26982297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撮影を行う前に、ワークパレットとの距離を</a:t>
            </a:r>
            <a:r>
              <a:rPr kumimoji="1" lang="en-US" altLang="ja-JP" dirty="0" smtClean="0"/>
              <a:t>40mm</a:t>
            </a:r>
            <a:r>
              <a:rPr kumimoji="1" lang="ja-JP" altLang="en-US" dirty="0" smtClean="0"/>
              <a:t>にし、ピントを調整する</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24</a:t>
            </a:fld>
            <a:endParaRPr kumimoji="1" lang="ja-JP" altLang="en-US"/>
          </a:p>
        </p:txBody>
      </p:sp>
    </p:spTree>
    <p:extLst>
      <p:ext uri="{BB962C8B-B14F-4D97-AF65-F5344CB8AC3E}">
        <p14:creationId xmlns:p14="http://schemas.microsoft.com/office/powerpoint/2010/main" val="688330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検査原点座標に合わせるために、原点に開けられた穴を撮影し、位置を補正する</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25</a:t>
            </a:fld>
            <a:endParaRPr kumimoji="1" lang="ja-JP" altLang="en-US"/>
          </a:p>
        </p:txBody>
      </p:sp>
    </p:spTree>
    <p:extLst>
      <p:ext uri="{BB962C8B-B14F-4D97-AF65-F5344CB8AC3E}">
        <p14:creationId xmlns:p14="http://schemas.microsoft.com/office/powerpoint/2010/main" val="697410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通信には制御用ネットワークのための「</a:t>
            </a:r>
            <a:r>
              <a:rPr kumimoji="1" lang="en-US" altLang="ja-JP" dirty="0" err="1" smtClean="0"/>
              <a:t>EtherCAT</a:t>
            </a:r>
            <a:r>
              <a:rPr kumimoji="1" lang="ja-JP" altLang="en-US" dirty="0" smtClean="0"/>
              <a:t>」と情報通信のための「</a:t>
            </a:r>
            <a:r>
              <a:rPr kumimoji="1" lang="en-US" altLang="ja-JP" dirty="0" smtClean="0"/>
              <a:t>Ethernet/IP</a:t>
            </a:r>
            <a:r>
              <a:rPr kumimoji="1" lang="ja-JP" altLang="en-US" dirty="0" smtClean="0"/>
              <a:t>」を採用し、混在した通信を行った</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27</a:t>
            </a:fld>
            <a:endParaRPr kumimoji="1" lang="ja-JP" altLang="en-US"/>
          </a:p>
        </p:txBody>
      </p:sp>
    </p:spTree>
    <p:extLst>
      <p:ext uri="{BB962C8B-B14F-4D97-AF65-F5344CB8AC3E}">
        <p14:creationId xmlns:p14="http://schemas.microsoft.com/office/powerpoint/2010/main" val="3456122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タッチパネルまでの高さを</a:t>
            </a:r>
            <a:r>
              <a:rPr kumimoji="1" lang="en-US" altLang="ja-JP" dirty="0" smtClean="0"/>
              <a:t>110cm</a:t>
            </a:r>
            <a:r>
              <a:rPr kumimoji="1" lang="ja-JP" altLang="en-US" dirty="0" smtClean="0"/>
              <a:t>にし、身長の低い方にも操作がしやすいように考慮した</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28</a:t>
            </a:fld>
            <a:endParaRPr kumimoji="1" lang="ja-JP" altLang="en-US"/>
          </a:p>
        </p:txBody>
      </p:sp>
    </p:spTree>
    <p:extLst>
      <p:ext uri="{BB962C8B-B14F-4D97-AF65-F5344CB8AC3E}">
        <p14:creationId xmlns:p14="http://schemas.microsoft.com/office/powerpoint/2010/main" val="1237592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企業要求の一つであるデモ機としての見栄えを考慮した筐体設計を行った</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29</a:t>
            </a:fld>
            <a:endParaRPr kumimoji="1" lang="ja-JP" altLang="en-US"/>
          </a:p>
        </p:txBody>
      </p:sp>
    </p:spTree>
    <p:extLst>
      <p:ext uri="{BB962C8B-B14F-4D97-AF65-F5344CB8AC3E}">
        <p14:creationId xmlns:p14="http://schemas.microsoft.com/office/powerpoint/2010/main" val="19908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31</a:t>
            </a:fld>
            <a:endParaRPr kumimoji="1" lang="ja-JP" altLang="en-US"/>
          </a:p>
        </p:txBody>
      </p:sp>
    </p:spTree>
    <p:extLst>
      <p:ext uri="{BB962C8B-B14F-4D97-AF65-F5344CB8AC3E}">
        <p14:creationId xmlns:p14="http://schemas.microsoft.com/office/powerpoint/2010/main" val="4001064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不良品率が一定を越えると注意喚起を警告画面で促す</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32</a:t>
            </a:fld>
            <a:endParaRPr kumimoji="1" lang="ja-JP" altLang="en-US"/>
          </a:p>
        </p:txBody>
      </p:sp>
    </p:spTree>
    <p:extLst>
      <p:ext uri="{BB962C8B-B14F-4D97-AF65-F5344CB8AC3E}">
        <p14:creationId xmlns:p14="http://schemas.microsoft.com/office/powerpoint/2010/main" val="42909846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SK</a:t>
            </a:r>
            <a:r>
              <a:rPr kumimoji="1" lang="ja-JP" altLang="en-US" dirty="0" smtClean="0"/>
              <a:t>ソリューション様と昨年から共同開発を行ってきた</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3</a:t>
            </a:fld>
            <a:endParaRPr kumimoji="1" lang="ja-JP" altLang="en-US"/>
          </a:p>
        </p:txBody>
      </p:sp>
    </p:spTree>
    <p:extLst>
      <p:ext uri="{BB962C8B-B14F-4D97-AF65-F5344CB8AC3E}">
        <p14:creationId xmlns:p14="http://schemas.microsoft.com/office/powerpoint/2010/main" val="140079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新規部品を登録したりその情報を編集したりすることができる</a:t>
            </a:r>
            <a:endParaRPr kumimoji="1" lang="en-US" altLang="ja-JP" dirty="0" smtClean="0"/>
          </a:p>
          <a:p>
            <a:r>
              <a:rPr kumimoji="1" lang="ja-JP" altLang="en-US" dirty="0" smtClean="0"/>
              <a:t>登録された情報は製品検査で用いられる</a:t>
            </a:r>
            <a:endParaRPr kumimoji="1" lang="en-US" altLang="ja-JP" dirty="0" smtClean="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33</a:t>
            </a:fld>
            <a:endParaRPr kumimoji="1" lang="ja-JP" altLang="en-US"/>
          </a:p>
        </p:txBody>
      </p:sp>
    </p:spTree>
    <p:extLst>
      <p:ext uri="{BB962C8B-B14F-4D97-AF65-F5344CB8AC3E}">
        <p14:creationId xmlns:p14="http://schemas.microsoft.com/office/powerpoint/2010/main" val="40754974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36</a:t>
            </a:fld>
            <a:endParaRPr kumimoji="1" lang="ja-JP" altLang="en-US"/>
          </a:p>
        </p:txBody>
      </p:sp>
    </p:spTree>
    <p:extLst>
      <p:ext uri="{BB962C8B-B14F-4D97-AF65-F5344CB8AC3E}">
        <p14:creationId xmlns:p14="http://schemas.microsoft.com/office/powerpoint/2010/main" val="2275720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昨年に加え、</a:t>
            </a:r>
            <a:r>
              <a:rPr kumimoji="1" lang="en-US" altLang="ja-JP" dirty="0" smtClean="0"/>
              <a:t>3.</a:t>
            </a:r>
            <a:r>
              <a:rPr kumimoji="1" lang="ja-JP" altLang="en-US" dirty="0" smtClean="0"/>
              <a:t>を加えた</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4</a:t>
            </a:fld>
            <a:endParaRPr kumimoji="1" lang="ja-JP" altLang="en-US"/>
          </a:p>
        </p:txBody>
      </p:sp>
    </p:spTree>
    <p:extLst>
      <p:ext uri="{BB962C8B-B14F-4D97-AF65-F5344CB8AC3E}">
        <p14:creationId xmlns:p14="http://schemas.microsoft.com/office/powerpoint/2010/main" val="946912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①検査品のバーコードを読み取り、原点復帰</a:t>
            </a:r>
          </a:p>
          <a:p>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10</a:t>
            </a:fld>
            <a:endParaRPr kumimoji="1" lang="ja-JP" altLang="en-US"/>
          </a:p>
        </p:txBody>
      </p:sp>
    </p:spTree>
    <p:extLst>
      <p:ext uri="{BB962C8B-B14F-4D97-AF65-F5344CB8AC3E}">
        <p14:creationId xmlns:p14="http://schemas.microsoft.com/office/powerpoint/2010/main" val="2371172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②</a:t>
            </a:r>
            <a:r>
              <a:rPr kumimoji="1" lang="en-US" altLang="ja-JP" dirty="0" smtClean="0"/>
              <a:t>PLC</a:t>
            </a:r>
            <a:r>
              <a:rPr kumimoji="1" lang="ja-JP" altLang="en-US" dirty="0" smtClean="0"/>
              <a:t>が、バーコードに搭載された製品番号を基に、データベースから正寸値と検査座標を取得、検査を行う</a:t>
            </a:r>
          </a:p>
          <a:p>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11</a:t>
            </a:fld>
            <a:endParaRPr kumimoji="1" lang="ja-JP" altLang="en-US"/>
          </a:p>
        </p:txBody>
      </p:sp>
    </p:spTree>
    <p:extLst>
      <p:ext uri="{BB962C8B-B14F-4D97-AF65-F5344CB8AC3E}">
        <p14:creationId xmlns:p14="http://schemas.microsoft.com/office/powerpoint/2010/main" val="305094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④計測後、検査データはデータベースに書き込まれると同時に、検査結果を筐体から確認できる</a:t>
            </a:r>
            <a:endParaRPr kumimoji="1" lang="en-US" altLang="ja-JP"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⑤計測データはタブレットでも即座に反映され、リアルタイム性を持たせている</a:t>
            </a:r>
          </a:p>
          <a:p>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12</a:t>
            </a:fld>
            <a:endParaRPr kumimoji="1" lang="ja-JP" altLang="en-US"/>
          </a:p>
        </p:txBody>
      </p:sp>
    </p:spTree>
    <p:extLst>
      <p:ext uri="{BB962C8B-B14F-4D97-AF65-F5344CB8AC3E}">
        <p14:creationId xmlns:p14="http://schemas.microsoft.com/office/powerpoint/2010/main" val="905145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側面検査のために</a:t>
            </a:r>
            <a:r>
              <a:rPr kumimoji="1" lang="en-US" altLang="ja-JP" dirty="0" smtClean="0"/>
              <a:t>90°</a:t>
            </a:r>
            <a:r>
              <a:rPr kumimoji="1" lang="ja-JP" altLang="en-US" dirty="0" smtClean="0"/>
              <a:t>毎に回転可能</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15</a:t>
            </a:fld>
            <a:endParaRPr kumimoji="1" lang="ja-JP" altLang="en-US"/>
          </a:p>
        </p:txBody>
      </p:sp>
    </p:spTree>
    <p:extLst>
      <p:ext uri="{BB962C8B-B14F-4D97-AF65-F5344CB8AC3E}">
        <p14:creationId xmlns:p14="http://schemas.microsoft.com/office/powerpoint/2010/main" val="3946565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ワークパレットは製品固定のために実装</a:t>
            </a:r>
            <a:endParaRPr kumimoji="1" lang="en-US" altLang="ja-JP" dirty="0" smtClean="0"/>
          </a:p>
          <a:p>
            <a:r>
              <a:rPr kumimoji="1" lang="en-US" altLang="ja-JP" dirty="0" smtClean="0"/>
              <a:t>2</a:t>
            </a:r>
            <a:r>
              <a:rPr kumimoji="1" lang="ja-JP" altLang="en-US" dirty="0" smtClean="0"/>
              <a:t>個のマグネットピンと</a:t>
            </a:r>
            <a:r>
              <a:rPr kumimoji="1" lang="en-US" altLang="ja-JP" dirty="0" smtClean="0"/>
              <a:t>3</a:t>
            </a:r>
            <a:r>
              <a:rPr kumimoji="1" lang="ja-JP" altLang="en-US" dirty="0" smtClean="0"/>
              <a:t>個の位置決めピンで固定する</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16</a:t>
            </a:fld>
            <a:endParaRPr kumimoji="1" lang="ja-JP" altLang="en-US"/>
          </a:p>
        </p:txBody>
      </p:sp>
    </p:spTree>
    <p:extLst>
      <p:ext uri="{BB962C8B-B14F-4D97-AF65-F5344CB8AC3E}">
        <p14:creationId xmlns:p14="http://schemas.microsoft.com/office/powerpoint/2010/main" val="4102730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バーコードに記載された製品番号を読み取ることで、検査する製品を識別</a:t>
            </a:r>
            <a:endParaRPr kumimoji="1" lang="ja-JP" altLang="en-US" dirty="0"/>
          </a:p>
        </p:txBody>
      </p:sp>
      <p:sp>
        <p:nvSpPr>
          <p:cNvPr id="4" name="スライド番号プレースホルダー 3"/>
          <p:cNvSpPr>
            <a:spLocks noGrp="1"/>
          </p:cNvSpPr>
          <p:nvPr>
            <p:ph type="sldNum" sz="quarter" idx="10"/>
          </p:nvPr>
        </p:nvSpPr>
        <p:spPr/>
        <p:txBody>
          <a:bodyPr/>
          <a:lstStyle/>
          <a:p>
            <a:fld id="{24A19BEA-A1F0-4D17-920A-A943A310D1DC}" type="slidenum">
              <a:rPr kumimoji="1" lang="ja-JP" altLang="en-US" smtClean="0"/>
              <a:t>19</a:t>
            </a:fld>
            <a:endParaRPr kumimoji="1" lang="ja-JP" altLang="en-US"/>
          </a:p>
        </p:txBody>
      </p:sp>
    </p:spTree>
    <p:extLst>
      <p:ext uri="{BB962C8B-B14F-4D97-AF65-F5344CB8AC3E}">
        <p14:creationId xmlns:p14="http://schemas.microsoft.com/office/powerpoint/2010/main" val="1044257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3F93121E-BF54-4B02-A1BA-813FB0D31FE0}" type="datetime1">
              <a:rPr kumimoji="1" lang="ja-JP" altLang="en-US" smtClean="0"/>
              <a:t>2018/2/22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1473741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7B1058D3-9B2C-4E3D-B852-DEE5D12759FF}" type="datetime1">
              <a:rPr kumimoji="1" lang="ja-JP" altLang="en-US" smtClean="0"/>
              <a:t>2018/2/22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40519404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1668D248-415D-46F6-B163-EEB1600D185D}" type="datetime1">
              <a:rPr kumimoji="1" lang="ja-JP" altLang="en-US" smtClean="0"/>
              <a:t>2018/2/22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1338453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579E8F9C-85C4-4A04-A694-0D07C3BC4AD4}" type="datetime1">
              <a:rPr kumimoji="1" lang="ja-JP" altLang="en-US" smtClean="0"/>
              <a:t>2018/2/22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1355107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D84ECED2-748D-42D2-826F-0B7B0B94FF3C}" type="datetime1">
              <a:rPr kumimoji="1" lang="ja-JP" altLang="en-US" smtClean="0"/>
              <a:t>2018/2/22</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3381436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99549360-B48B-49F1-9826-5E4546905550}" type="datetime1">
              <a:rPr kumimoji="1" lang="ja-JP" altLang="en-US" smtClean="0"/>
              <a:t>2018/2/22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39571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EAE995AF-8BF6-4612-8E57-DEA7026E9C3F}" type="datetime1">
              <a:rPr kumimoji="1" lang="ja-JP" altLang="en-US" smtClean="0"/>
              <a:t>2018/2/22</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185921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7EF00A6F-CA4E-4F65-A441-1FB922A378DC}" type="datetime1">
              <a:rPr kumimoji="1" lang="ja-JP" altLang="en-US" smtClean="0"/>
              <a:t>2018/2/22</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3635128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3BAF26A9-6867-4428-8A4E-481FED978DB2}" type="datetime1">
              <a:rPr kumimoji="1" lang="ja-JP" altLang="en-US" smtClean="0"/>
              <a:t>2018/2/22</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a:xfrm>
            <a:off x="9448800" y="6410572"/>
            <a:ext cx="2743200" cy="365125"/>
          </a:xfrm>
        </p:spPr>
        <p:txBody>
          <a:bodyPr/>
          <a:lstStyle>
            <a:lvl1pPr>
              <a:defRPr sz="3200" b="1" i="1">
                <a:latin typeface="Century Gothic" panose="020B0502020202020204" pitchFamily="34" charset="0"/>
              </a:defRPr>
            </a:lvl1pPr>
          </a:lstStyle>
          <a:p>
            <a:fld id="{EB94BCF8-1FFA-4BD1-BAA4-0DA8D97AD0CF}" type="slidenum">
              <a:rPr lang="ja-JP" altLang="en-US" smtClean="0"/>
              <a:pPr/>
              <a:t>‹#›</a:t>
            </a:fld>
            <a:endParaRPr lang="ja-JP" altLang="en-US"/>
          </a:p>
        </p:txBody>
      </p:sp>
    </p:spTree>
    <p:extLst>
      <p:ext uri="{BB962C8B-B14F-4D97-AF65-F5344CB8AC3E}">
        <p14:creationId xmlns:p14="http://schemas.microsoft.com/office/powerpoint/2010/main" val="3291615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672BA1A0-E528-4BEF-8CE7-39707A0D0E67}" type="datetime1">
              <a:rPr kumimoji="1" lang="ja-JP" altLang="en-US" smtClean="0"/>
              <a:t>2018/2/22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546357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DA60EA99-BE10-47C7-A1D7-186D59E68689}" type="datetime1">
              <a:rPr kumimoji="1" lang="ja-JP" altLang="en-US" smtClean="0"/>
              <a:t>2018/2/22</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1096165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09D817-8F6A-40D4-B067-FAACED1C7B7F}" type="datetime1">
              <a:rPr kumimoji="1" lang="ja-JP" altLang="en-US" smtClean="0"/>
              <a:t>2018/2/22</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94BCF8-1FFA-4BD1-BAA4-0DA8D97AD0CF}" type="slidenum">
              <a:rPr kumimoji="1" lang="ja-JP" altLang="en-US" smtClean="0"/>
              <a:t>‹#›</a:t>
            </a:fld>
            <a:endParaRPr kumimoji="1" lang="ja-JP" altLang="en-US"/>
          </a:p>
        </p:txBody>
      </p:sp>
    </p:spTree>
    <p:extLst>
      <p:ext uri="{BB962C8B-B14F-4D97-AF65-F5344CB8AC3E}">
        <p14:creationId xmlns:p14="http://schemas.microsoft.com/office/powerpoint/2010/main" val="62299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スライド番号プレースホルダー 4"/>
          <p:cNvSpPr>
            <a:spLocks noGrp="1"/>
          </p:cNvSpPr>
          <p:nvPr>
            <p:ph type="sldNum" sz="quarter" idx="12"/>
          </p:nvPr>
        </p:nvSpPr>
        <p:spPr/>
        <p:txBody>
          <a:bodyPr/>
          <a:lstStyle/>
          <a:p>
            <a:fld id="{EB94BCF8-1FFA-4BD1-BAA4-0DA8D97AD0CF}" type="slidenum">
              <a:rPr lang="ja-JP" altLang="en-US" smtClean="0"/>
              <a:pPr/>
              <a:t>1</a:t>
            </a:fld>
            <a:endParaRPr lang="ja-JP" altLang="en-US"/>
          </a:p>
        </p:txBody>
      </p:sp>
      <p:pic>
        <p:nvPicPr>
          <p:cNvPr id="2" name="図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521810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10</a:t>
            </a:fld>
            <a:endParaRPr lang="ja-JP" altLang="en-US"/>
          </a:p>
        </p:txBody>
      </p:sp>
    </p:spTree>
    <p:extLst>
      <p:ext uri="{BB962C8B-B14F-4D97-AF65-F5344CB8AC3E}">
        <p14:creationId xmlns:p14="http://schemas.microsoft.com/office/powerpoint/2010/main" val="810754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11</a:t>
            </a:fld>
            <a:endParaRPr lang="ja-JP" altLang="en-US"/>
          </a:p>
        </p:txBody>
      </p:sp>
      <p:pic>
        <p:nvPicPr>
          <p:cNvPr id="3" name="動作（変換後）">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2572" y="0"/>
            <a:ext cx="9144000" cy="6858000"/>
          </a:xfrm>
          <a:prstGeom prst="rect">
            <a:avLst/>
          </a:prstGeom>
        </p:spPr>
      </p:pic>
    </p:spTree>
    <p:extLst>
      <p:ext uri="{BB962C8B-B14F-4D97-AF65-F5344CB8AC3E}">
        <p14:creationId xmlns:p14="http://schemas.microsoft.com/office/powerpoint/2010/main" val="956699708"/>
      </p:ext>
    </p:extLst>
  </p:cSld>
  <p:clrMapOvr>
    <a:masterClrMapping/>
  </p:clrMapOvr>
  <mc:AlternateContent xmlns:mc="http://schemas.openxmlformats.org/markup-compatibility/2006" xmlns:p14="http://schemas.microsoft.com/office/powerpoint/2010/main">
    <mc:Choice Requires="p14">
      <p:transition p14:dur="250" advClick="0" advTm="78000">
        <p:wipe dir="r"/>
      </p:transition>
    </mc:Choice>
    <mc:Fallback xmlns="">
      <p:transition advClick="0" advTm="78000">
        <p:wipe dir="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1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12</a:t>
            </a:fld>
            <a:endParaRPr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6662714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13</a:t>
            </a:fld>
            <a:endParaRPr lang="ja-JP" altLang="en-US"/>
          </a:p>
        </p:txBody>
      </p:sp>
    </p:spTree>
    <p:extLst>
      <p:ext uri="{BB962C8B-B14F-4D97-AF65-F5344CB8AC3E}">
        <p14:creationId xmlns:p14="http://schemas.microsoft.com/office/powerpoint/2010/main" val="2291415871"/>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14</a:t>
            </a:fld>
            <a:endParaRPr lang="ja-JP" altLang="en-US"/>
          </a:p>
        </p:txBody>
      </p:sp>
      <p:pic>
        <p:nvPicPr>
          <p:cNvPr id="4" name="図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377731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15</a:t>
            </a:fld>
            <a:endParaRPr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8165505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16</a:t>
            </a:fld>
            <a:endParaRPr lang="ja-JP" altLang="en-US"/>
          </a:p>
        </p:txBody>
      </p:sp>
    </p:spTree>
    <p:extLst>
      <p:ext uri="{BB962C8B-B14F-4D97-AF65-F5344CB8AC3E}">
        <p14:creationId xmlns:p14="http://schemas.microsoft.com/office/powerpoint/2010/main" val="6586253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17</a:t>
            </a:fld>
            <a:endParaRPr lang="ja-JP" altLang="en-US"/>
          </a:p>
        </p:txBody>
      </p:sp>
    </p:spTree>
    <p:extLst>
      <p:ext uri="{BB962C8B-B14F-4D97-AF65-F5344CB8AC3E}">
        <p14:creationId xmlns:p14="http://schemas.microsoft.com/office/powerpoint/2010/main" val="2384384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18</a:t>
            </a:fld>
            <a:endParaRPr lang="ja-JP" altLang="en-US"/>
          </a:p>
        </p:txBody>
      </p:sp>
      <p:pic>
        <p:nvPicPr>
          <p:cNvPr id="4" name="図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31582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19</a:t>
            </a:fld>
            <a:endParaRPr lang="ja-JP" altLang="en-US"/>
          </a:p>
        </p:txBody>
      </p:sp>
    </p:spTree>
    <p:extLst>
      <p:ext uri="{BB962C8B-B14F-4D97-AF65-F5344CB8AC3E}">
        <p14:creationId xmlns:p14="http://schemas.microsoft.com/office/powerpoint/2010/main" val="16077812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a:t>
            </a:fld>
            <a:endParaRPr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970015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20</a:t>
            </a:fld>
            <a:endParaRPr lang="ja-JP" altLang="en-US"/>
          </a:p>
        </p:txBody>
      </p:sp>
    </p:spTree>
    <p:extLst>
      <p:ext uri="{BB962C8B-B14F-4D97-AF65-F5344CB8AC3E}">
        <p14:creationId xmlns:p14="http://schemas.microsoft.com/office/powerpoint/2010/main" val="32843991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21</a:t>
            </a:fld>
            <a:endParaRPr lang="ja-JP" altLang="en-US"/>
          </a:p>
        </p:txBody>
      </p:sp>
    </p:spTree>
    <p:extLst>
      <p:ext uri="{BB962C8B-B14F-4D97-AF65-F5344CB8AC3E}">
        <p14:creationId xmlns:p14="http://schemas.microsoft.com/office/powerpoint/2010/main" val="4200635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22</a:t>
            </a:fld>
            <a:endParaRPr lang="ja-JP" altLang="en-US"/>
          </a:p>
        </p:txBody>
      </p:sp>
    </p:spTree>
    <p:extLst>
      <p:ext uri="{BB962C8B-B14F-4D97-AF65-F5344CB8AC3E}">
        <p14:creationId xmlns:p14="http://schemas.microsoft.com/office/powerpoint/2010/main" val="34679657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23</a:t>
            </a:fld>
            <a:endParaRPr lang="ja-JP" altLang="en-US"/>
          </a:p>
        </p:txBody>
      </p:sp>
    </p:spTree>
    <p:extLst>
      <p:ext uri="{BB962C8B-B14F-4D97-AF65-F5344CB8AC3E}">
        <p14:creationId xmlns:p14="http://schemas.microsoft.com/office/powerpoint/2010/main" val="24166900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24</a:t>
            </a:fld>
            <a:endParaRPr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53120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25</a:t>
            </a:fld>
            <a:endParaRPr lang="ja-JP" altLang="en-US"/>
          </a:p>
        </p:txBody>
      </p:sp>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12755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26</a:t>
            </a:fld>
            <a:endParaRPr lang="ja-JP" altLang="en-US"/>
          </a:p>
        </p:txBody>
      </p:sp>
    </p:spTree>
    <p:extLst>
      <p:ext uri="{BB962C8B-B14F-4D97-AF65-F5344CB8AC3E}">
        <p14:creationId xmlns:p14="http://schemas.microsoft.com/office/powerpoint/2010/main" val="1969751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27</a:t>
            </a:fld>
            <a:endParaRPr lang="ja-JP" altLang="en-US"/>
          </a:p>
        </p:txBody>
      </p:sp>
    </p:spTree>
    <p:extLst>
      <p:ext uri="{BB962C8B-B14F-4D97-AF65-F5344CB8AC3E}">
        <p14:creationId xmlns:p14="http://schemas.microsoft.com/office/powerpoint/2010/main" val="15433779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28</a:t>
            </a:fld>
            <a:endParaRPr lang="ja-JP" altLang="en-US"/>
          </a:p>
        </p:txBody>
      </p:sp>
    </p:spTree>
    <p:extLst>
      <p:ext uri="{BB962C8B-B14F-4D97-AF65-F5344CB8AC3E}">
        <p14:creationId xmlns:p14="http://schemas.microsoft.com/office/powerpoint/2010/main" val="25305784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29</a:t>
            </a:fld>
            <a:endParaRPr lang="ja-JP" altLang="en-US"/>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35812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a:t>
            </a:fld>
            <a:endParaRPr lang="ja-JP" altLang="en-US"/>
          </a:p>
        </p:txBody>
      </p:sp>
    </p:spTree>
    <p:extLst>
      <p:ext uri="{BB962C8B-B14F-4D97-AF65-F5344CB8AC3E}">
        <p14:creationId xmlns:p14="http://schemas.microsoft.com/office/powerpoint/2010/main" val="6571141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30</a:t>
            </a:fld>
            <a:endParaRPr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3531054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31</a:t>
            </a:fld>
            <a:endParaRPr lang="ja-JP" altLang="en-US"/>
          </a:p>
        </p:txBody>
      </p:sp>
    </p:spTree>
    <p:extLst>
      <p:ext uri="{BB962C8B-B14F-4D97-AF65-F5344CB8AC3E}">
        <p14:creationId xmlns:p14="http://schemas.microsoft.com/office/powerpoint/2010/main" val="37689706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32</a:t>
            </a:fld>
            <a:endParaRPr lang="ja-JP" altLang="en-US"/>
          </a:p>
        </p:txBody>
      </p:sp>
    </p:spTree>
    <p:extLst>
      <p:ext uri="{BB962C8B-B14F-4D97-AF65-F5344CB8AC3E}">
        <p14:creationId xmlns:p14="http://schemas.microsoft.com/office/powerpoint/2010/main" val="7748296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33</a:t>
            </a:fld>
            <a:endParaRPr lang="ja-JP" altLang="en-US"/>
          </a:p>
        </p:txBody>
      </p:sp>
    </p:spTree>
    <p:extLst>
      <p:ext uri="{BB962C8B-B14F-4D97-AF65-F5344CB8AC3E}">
        <p14:creationId xmlns:p14="http://schemas.microsoft.com/office/powerpoint/2010/main" val="35835526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34</a:t>
            </a:fld>
            <a:endParaRPr lang="ja-JP" altLang="en-US"/>
          </a:p>
        </p:txBody>
      </p:sp>
      <p:pic>
        <p:nvPicPr>
          <p:cNvPr id="4" name="図 3"/>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24911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35</a:t>
            </a:fld>
            <a:endParaRPr lang="ja-JP" altLang="en-US"/>
          </a:p>
        </p:txBody>
      </p:sp>
    </p:spTree>
    <p:extLst>
      <p:ext uri="{BB962C8B-B14F-4D97-AF65-F5344CB8AC3E}">
        <p14:creationId xmlns:p14="http://schemas.microsoft.com/office/powerpoint/2010/main" val="32779848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36</a:t>
            </a:fld>
            <a:endParaRPr lang="ja-JP" altLang="en-US"/>
          </a:p>
        </p:txBody>
      </p:sp>
    </p:spTree>
    <p:extLst>
      <p:ext uri="{BB962C8B-B14F-4D97-AF65-F5344CB8AC3E}">
        <p14:creationId xmlns:p14="http://schemas.microsoft.com/office/powerpoint/2010/main" val="3797638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37</a:t>
            </a:fld>
            <a:endParaRPr lang="ja-JP" altLang="en-US"/>
          </a:p>
        </p:txBody>
      </p:sp>
    </p:spTree>
    <p:extLst>
      <p:ext uri="{BB962C8B-B14F-4D97-AF65-F5344CB8AC3E}">
        <p14:creationId xmlns:p14="http://schemas.microsoft.com/office/powerpoint/2010/main" val="265314672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38</a:t>
            </a:fld>
            <a:endParaRPr lang="ja-JP" altLang="en-US"/>
          </a:p>
        </p:txBody>
      </p:sp>
    </p:spTree>
    <p:extLst>
      <p:ext uri="{BB962C8B-B14F-4D97-AF65-F5344CB8AC3E}">
        <p14:creationId xmlns:p14="http://schemas.microsoft.com/office/powerpoint/2010/main" val="4204943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39</a:t>
            </a:fld>
            <a:endParaRPr lang="ja-JP" altLang="en-US"/>
          </a:p>
        </p:txBody>
      </p:sp>
    </p:spTree>
    <p:extLst>
      <p:ext uri="{BB962C8B-B14F-4D97-AF65-F5344CB8AC3E}">
        <p14:creationId xmlns:p14="http://schemas.microsoft.com/office/powerpoint/2010/main" val="1322667827"/>
      </p:ext>
    </p:extLst>
  </p:cSld>
  <p:clrMapOvr>
    <a:masterClrMapping/>
  </p:clrMapOvr>
  <p:transition>
    <p:split orient="vert" dir="in"/>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4</a:t>
            </a:fld>
            <a:endParaRPr lang="ja-JP" altLang="en-US"/>
          </a:p>
        </p:txBody>
      </p:sp>
    </p:spTree>
    <p:extLst>
      <p:ext uri="{BB962C8B-B14F-4D97-AF65-F5344CB8AC3E}">
        <p14:creationId xmlns:p14="http://schemas.microsoft.com/office/powerpoint/2010/main" val="17185006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5</a:t>
            </a:fld>
            <a:endParaRPr lang="ja-JP" altLang="en-US"/>
          </a:p>
        </p:txBody>
      </p:sp>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254009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6</a:t>
            </a:fld>
            <a:endParaRPr lang="ja-JP" altLang="en-US"/>
          </a:p>
        </p:txBody>
      </p:sp>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08620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7</a:t>
            </a:fld>
            <a:endParaRPr lang="ja-JP" altLang="en-US"/>
          </a:p>
        </p:txBody>
      </p:sp>
    </p:spTree>
    <p:extLst>
      <p:ext uri="{BB962C8B-B14F-4D97-AF65-F5344CB8AC3E}">
        <p14:creationId xmlns:p14="http://schemas.microsoft.com/office/powerpoint/2010/main" val="3768023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8</a:t>
            </a:fld>
            <a:endParaRPr lang="ja-JP" altLang="en-US"/>
          </a:p>
        </p:txBody>
      </p:sp>
    </p:spTree>
    <p:extLst>
      <p:ext uri="{BB962C8B-B14F-4D97-AF65-F5344CB8AC3E}">
        <p14:creationId xmlns:p14="http://schemas.microsoft.com/office/powerpoint/2010/main" val="344685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スライド番号プレースホルダー 1"/>
          <p:cNvSpPr>
            <a:spLocks noGrp="1"/>
          </p:cNvSpPr>
          <p:nvPr>
            <p:ph type="sldNum" sz="quarter" idx="12"/>
          </p:nvPr>
        </p:nvSpPr>
        <p:spPr/>
        <p:txBody>
          <a:bodyPr/>
          <a:lstStyle/>
          <a:p>
            <a:fld id="{EB94BCF8-1FFA-4BD1-BAA4-0DA8D97AD0CF}" type="slidenum">
              <a:rPr lang="ja-JP" altLang="en-US" smtClean="0"/>
              <a:pPr/>
              <a:t>9</a:t>
            </a:fld>
            <a:endParaRPr lang="ja-JP" altLang="en-US"/>
          </a:p>
        </p:txBody>
      </p:sp>
    </p:spTree>
    <p:extLst>
      <p:ext uri="{BB962C8B-B14F-4D97-AF65-F5344CB8AC3E}">
        <p14:creationId xmlns:p14="http://schemas.microsoft.com/office/powerpoint/2010/main" val="4063865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892</TotalTime>
  <Words>396</Words>
  <Application>Microsoft Office PowerPoint</Application>
  <PresentationFormat>ワイド画面</PresentationFormat>
  <Paragraphs>82</Paragraphs>
  <Slides>39</Slides>
  <Notes>21</Notes>
  <HiddenSlides>0</HiddenSlides>
  <MMClips>1</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39</vt:i4>
      </vt:variant>
    </vt:vector>
  </HeadingPairs>
  <TitlesOfParts>
    <vt:vector size="45" baseType="lpstr">
      <vt:lpstr>ＭＳ Ｐゴシック</vt:lpstr>
      <vt:lpstr>Arial</vt:lpstr>
      <vt:lpstr>Calibri</vt:lpstr>
      <vt:lpstr>Calibri Light</vt:lpstr>
      <vt:lpstr>Century Gothic</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Toshiba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長住大地</dc:creator>
  <cp:lastModifiedBy>長住大地</cp:lastModifiedBy>
  <cp:revision>39</cp:revision>
  <dcterms:created xsi:type="dcterms:W3CDTF">2018-02-06T14:21:51Z</dcterms:created>
  <dcterms:modified xsi:type="dcterms:W3CDTF">2018-02-22T07:50:05Z</dcterms:modified>
</cp:coreProperties>
</file>